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0" r:id="rId8"/>
    <p:sldId id="259" r:id="rId9"/>
    <p:sldId id="257" r:id="rId10"/>
    <p:sldId id="261" r:id="rId11"/>
    <p:sldId id="262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9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6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6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4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6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42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6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9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08CF1-CB0B-46A1-A15B-B100BA373AEE}" type="datetimeFigureOut">
              <a:rPr lang="en-US" smtClean="0"/>
              <a:t>13/12/2020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4421D-A615-49F6-844F-DC54D78AC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0" y="5520905"/>
            <a:ext cx="2915728" cy="13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بعد كتابة عنوان الموقع يتم ظهور هذه الشاشة ويمكنك من خلالها تسجيل الدخول بأستخدام : أسم المستخدم وكلمة السر او من خلال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5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5520905"/>
            <a:ext cx="2915728" cy="13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عند الضغط على اى اختيار من البيانات لاستعراضها يتم التحويل الى هذه الخانة لاظهار تفاصيل هذه البيانات لكل منطقة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2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5520905"/>
            <a:ext cx="2915728" cy="13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عند الضغط على اى اختيار من البيانات لاستعراضها يتم التحويل الى هذه الخانة لاظهار تفاصيل هذه البيانات لكل موقع داخل المنطقة التى تم اختياراها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5520905"/>
            <a:ext cx="2915728" cy="13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من خلال الشاشة يمكنك اضافة المستخدمين مع امكانية اضافة رقم التليفون واخر تاريخ للدخول على النظام وحالة الحساب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72264" y="2570672"/>
            <a:ext cx="2191110" cy="10179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Fleet Egypt</a:t>
            </a:r>
            <a:endParaRPr lang="ar-EG" dirty="0" smtClean="0"/>
          </a:p>
        </p:txBody>
      </p:sp>
      <p:sp>
        <p:nvSpPr>
          <p:cNvPr id="8" name="Rectangle 7"/>
          <p:cNvSpPr/>
          <p:nvPr/>
        </p:nvSpPr>
        <p:spPr>
          <a:xfrm>
            <a:off x="7533737" y="4436852"/>
            <a:ext cx="2191110" cy="10179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Space KSA</a:t>
            </a:r>
            <a:endParaRPr lang="ar-EG" dirty="0"/>
          </a:p>
        </p:txBody>
      </p:sp>
      <p:sp>
        <p:nvSpPr>
          <p:cNvPr id="9" name="Rectangle 8"/>
          <p:cNvSpPr/>
          <p:nvPr/>
        </p:nvSpPr>
        <p:spPr>
          <a:xfrm>
            <a:off x="2372264" y="4436853"/>
            <a:ext cx="2191110" cy="10179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Fleet KSA</a:t>
            </a:r>
            <a:endParaRPr lang="ar-EG" dirty="0"/>
          </a:p>
        </p:txBody>
      </p:sp>
      <p:sp>
        <p:nvSpPr>
          <p:cNvPr id="10" name="Rectangle 9"/>
          <p:cNvSpPr/>
          <p:nvPr/>
        </p:nvSpPr>
        <p:spPr>
          <a:xfrm>
            <a:off x="7533737" y="2570672"/>
            <a:ext cx="2191110" cy="10179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Space Egypt</a:t>
            </a:r>
            <a:endParaRPr lang="ar-EG" dirty="0"/>
          </a:p>
        </p:txBody>
      </p:sp>
      <p:sp>
        <p:nvSpPr>
          <p:cNvPr id="11" name="Rounded Rectangle 10"/>
          <p:cNvSpPr/>
          <p:nvPr/>
        </p:nvSpPr>
        <p:spPr>
          <a:xfrm>
            <a:off x="4563374" y="498894"/>
            <a:ext cx="2915728" cy="13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تظهر لك الشاشة يوجد بها اختيارات الذهاب الى الشاشات الرئيسية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91022" y="3588589"/>
            <a:ext cx="2191110" cy="10179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 Egypt</a:t>
            </a:r>
            <a:endParaRPr lang="ar-EG" dirty="0" smtClean="0"/>
          </a:p>
        </p:txBody>
      </p:sp>
    </p:spTree>
    <p:extLst>
      <p:ext uri="{BB962C8B-B14F-4D97-AF65-F5344CB8AC3E}">
        <p14:creationId xmlns:p14="http://schemas.microsoft.com/office/powerpoint/2010/main" val="179539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31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84475" y="474454"/>
            <a:ext cx="2191110" cy="828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Fleet Egypt</a:t>
            </a:r>
            <a:endParaRPr lang="ar-EG" dirty="0" smtClean="0"/>
          </a:p>
          <a:p>
            <a:pPr algn="ctr"/>
            <a:r>
              <a:rPr lang="ar-EG" dirty="0"/>
              <a:t>1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1" y="3682580"/>
            <a:ext cx="2915728" cy="1679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من خلال هذه الشاشة يمكنك مشاهدة السيارات ويمكنك معرفة قوة الاسطول والدخول على اى سيارة لتعديل البيانات او النقل الى اى موقع تريده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0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65940" y="0"/>
            <a:ext cx="2340634" cy="79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Space Egypt</a:t>
            </a:r>
            <a:endParaRPr lang="ar-EG" dirty="0" smtClean="0"/>
          </a:p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95274" y="2806280"/>
            <a:ext cx="2915728" cy="1679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من خلال هذه الشاشة يمكنك مشاهدة السيارات التى تم حدوث اخطاء بها مع معرفة بعض التفاصيل مثل رقم السيارة واسم السائق والتاريخ والوقت وعداد الكيلو متر والسرعة الحالية ونوع الخطأ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9253" y="460076"/>
            <a:ext cx="2191110" cy="84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Fleet KSA</a:t>
            </a:r>
            <a:endParaRPr lang="ar-EG" dirty="0" smtClean="0"/>
          </a:p>
          <a:p>
            <a:pPr algn="ctr"/>
            <a:r>
              <a:rPr lang="ar-EG" dirty="0"/>
              <a:t>3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0" y="4867275"/>
            <a:ext cx="2915728" cy="199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من خلال هذه الشاشة يمكنك مشاهدة السيارات ويمكنك معرفة قوة الاسطول والدخول على اى سيارة لتعديل البيانات او النقل الى اى موقع تريده والانتقال الى الموقع الحالى للسيارة ومشاهدتها على الخريطة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62" y="-1"/>
            <a:ext cx="6162138" cy="3321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1170"/>
            <a:ext cx="6029863" cy="3536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62" y="3321170"/>
            <a:ext cx="6162137" cy="3536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29863" cy="33211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65940" y="0"/>
            <a:ext cx="2340634" cy="79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Space KSA</a:t>
            </a:r>
            <a:endParaRPr lang="ar-EG" dirty="0" smtClean="0"/>
          </a:p>
          <a:p>
            <a:pPr algn="ctr"/>
            <a:r>
              <a:rPr lang="ar-EG" dirty="0"/>
              <a:t>4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5520905"/>
            <a:ext cx="2915728" cy="13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من خلال هذه الشاشة يمكنك مشاهدة موقع السيارة ويمكنك الدخول على الكاميرات والمشاهدة مباشرة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777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5520905"/>
            <a:ext cx="2915728" cy="13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تظهر لك اول شاشة يوجد بها المعلومات للبيانات المطلوبة وتكون البيانات لليوم نفسه ويمكنك التنقل واختيار البيانات لاخر 24 ساعة او الامس او الاسبوع الماضى وألخ..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5520905"/>
            <a:ext cx="2915728" cy="13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يمكنك استعراض للبيانات بأستخدام تاريخ محدد ووقت محدد كيف تشاء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0" y="5520905"/>
            <a:ext cx="2915728" cy="13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 smtClean="0"/>
              <a:t>يمكنك اختيار منطقة معينة لظهور البيانات لها وتحديث الجداول بناء على المنطقة التى تم اختيارها مع امكانية تحديد تاريخ معين او وقت معين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277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12</cp:revision>
  <dcterms:created xsi:type="dcterms:W3CDTF">2020-12-13T09:22:08Z</dcterms:created>
  <dcterms:modified xsi:type="dcterms:W3CDTF">2020-12-13T12:02:06Z</dcterms:modified>
</cp:coreProperties>
</file>